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6" r:id="rId3"/>
    <p:sldId id="287" r:id="rId4"/>
    <p:sldId id="288" r:id="rId5"/>
    <p:sldId id="289" r:id="rId6"/>
    <p:sldId id="285" r:id="rId7"/>
    <p:sldId id="290" r:id="rId8"/>
    <p:sldId id="291" r:id="rId9"/>
    <p:sldId id="292" r:id="rId10"/>
    <p:sldId id="293" r:id="rId11"/>
    <p:sldId id="29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2403"/>
    <a:srgbClr val="341902"/>
    <a:srgbClr val="FFFFCC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99px.ru/sstorage/56/2015/01/mid_184132_425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427984" y="188640"/>
            <a:ext cx="44374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7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Бутерброды</a:t>
            </a:r>
            <a:endParaRPr lang="ru-RU" sz="72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77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 w="57150">
            <a:solidFill>
              <a:srgbClr val="4D2403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61708" y="198727"/>
            <a:ext cx="5220581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D240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Сладкие бутерброды</a:t>
            </a:r>
            <a:r>
              <a:rPr lang="ru-RU" sz="4000" b="1" dirty="0" smtClean="0">
                <a:solidFill>
                  <a:srgbClr val="4D240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000" b="1" dirty="0">
              <a:solidFill>
                <a:srgbClr val="4D240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Рисунок 11" descr="http://mikroimegaloi.gr/sites/default/files/merenda_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941" y="2564769"/>
            <a:ext cx="3903469" cy="2517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obzhora.biz/uploads/taginator/Oct-2012/buterbrody-s-dzhemom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410" y="1056930"/>
            <a:ext cx="2797305" cy="172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erecepti.com.ua/0,133349677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84190"/>
            <a:ext cx="3099310" cy="1768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abc8.ru/img/buterotkr1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4439084"/>
            <a:ext cx="3229996" cy="2332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perfectfood.ru/wp-content/uploads/2013/12/sladkie-buterbrody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937126"/>
            <a:ext cx="2128429" cy="2803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44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0186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4D240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Приятного аппетита</a:t>
            </a:r>
          </a:p>
          <a:p>
            <a:pPr algn="ctr"/>
            <a:endParaRPr lang="ru-RU" sz="4800" b="1" i="1" dirty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</a:endParaRPr>
          </a:p>
          <a:p>
            <a:pPr algn="ctr"/>
            <a:endParaRPr lang="ru-RU" sz="4800" b="1" i="1" dirty="0" smtClean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</a:endParaRPr>
          </a:p>
          <a:p>
            <a:pPr algn="ctr"/>
            <a:endParaRPr lang="ru-RU" sz="4800" b="1" i="1" dirty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</a:endParaRPr>
          </a:p>
          <a:p>
            <a:pPr algn="ctr"/>
            <a:endParaRPr lang="ru-RU" sz="4800" b="1" i="1" dirty="0" smtClean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</a:endParaRPr>
          </a:p>
          <a:p>
            <a:pPr algn="ctr"/>
            <a:endParaRPr lang="ru-RU" sz="4800" b="1" i="1" dirty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</a:endParaRPr>
          </a:p>
          <a:p>
            <a:pPr algn="ctr"/>
            <a:endParaRPr lang="ru-RU" sz="4800" b="1" i="1" dirty="0" smtClean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</a:endParaRPr>
          </a:p>
          <a:p>
            <a:pPr algn="ctr"/>
            <a:endParaRPr lang="ru-RU" sz="4800" b="1" i="1" dirty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</a:endParaRPr>
          </a:p>
          <a:p>
            <a:pPr algn="ctr"/>
            <a:endParaRPr lang="ru-RU" sz="1200" b="1" i="1" dirty="0" smtClean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</a:endParaRPr>
          </a:p>
          <a:p>
            <a:pPr algn="ctr"/>
            <a:endParaRPr lang="ru-RU" sz="1200" b="1" i="1" dirty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</a:endParaRPr>
          </a:p>
          <a:p>
            <a:pPr algn="ctr"/>
            <a:endParaRPr lang="ru-RU" sz="1400" b="1" i="1" dirty="0" smtClean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</a:endParaRPr>
          </a:p>
          <a:p>
            <a:pPr algn="ctr"/>
            <a:endParaRPr lang="ru-RU" sz="1400" b="1" i="1" dirty="0" smtClean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3" name="Рисунок 12" descr="http://oboi.tululu.org/o/7/11119/prew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57"/>
            <a:ext cx="9144000" cy="679480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971600" y="-99392"/>
            <a:ext cx="74933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Приятного аппетита</a:t>
            </a:r>
            <a:endParaRPr lang="ru-RU" sz="66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89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92497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341902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4400" b="1" i="1" dirty="0" smtClean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1273" y="306547"/>
            <a:ext cx="5690147" cy="58477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4D24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 холодный бутерброд</a:t>
            </a:r>
            <a:endParaRPr lang="ru-RU" sz="3200" b="1" i="1" dirty="0">
              <a:solidFill>
                <a:srgbClr val="4D24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http://www.tvcook.ru/uploads/images/00/41/25/2015/02/12/ed620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317" y="1052736"/>
            <a:ext cx="5616624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865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7538" y="-2429"/>
            <a:ext cx="9144000" cy="704808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34190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endParaRPr lang="ru-RU" sz="4800" b="1" i="1" dirty="0" smtClean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i="1" dirty="0" smtClean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 smtClean="0">
                <a:solidFill>
                  <a:srgbClr val="4D2403"/>
                </a:solidFill>
              </a:rPr>
              <a:t> </a:t>
            </a:r>
            <a:endParaRPr lang="ru-RU" sz="2000" b="1" i="1" dirty="0" smtClean="0">
              <a:solidFill>
                <a:srgbClr val="4D24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41308" y="188640"/>
            <a:ext cx="5400004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4D24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4D24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i="1" dirty="0" smtClean="0">
                <a:solidFill>
                  <a:srgbClr val="4D24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ложный холодный бутерброд  </a:t>
            </a:r>
            <a:endParaRPr lang="ru-RU" sz="2800" b="1" dirty="0">
              <a:solidFill>
                <a:srgbClr val="4D24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 descr="http://nuttybook.ru/wp-content/uploads/2015/04/gorjachie-buterbrodi-s-pomidoram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40461"/>
            <a:ext cx="3890661" cy="2681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cs606120.vk.me/v606120542/8d41/jGD3ottKXQ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42" y="3650465"/>
            <a:ext cx="4638751" cy="3215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://www.aplez.com/media/reviews/photos/original/da/54/50/bricktown-bagel-and-cafe-43-139913230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45" y="3650466"/>
            <a:ext cx="3899628" cy="3247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cs307800.vk.me/v307800845/3bbd/FZZUUN_sN6g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42" y="840461"/>
            <a:ext cx="4638751" cy="2681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987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34190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endParaRPr lang="ru-RU" sz="4800" b="1" i="1" dirty="0" smtClean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i="1" dirty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i="1" dirty="0" smtClean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i="1" dirty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i="1" dirty="0" smtClean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i="1" dirty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i="1" dirty="0" smtClean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i="1" dirty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i="1" dirty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i="1" dirty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i="1" dirty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88640"/>
            <a:ext cx="5904656" cy="5837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>
                <a:solidFill>
                  <a:srgbClr val="34190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Сложный горячий бутерброд</a:t>
            </a:r>
            <a:endParaRPr lang="ru-RU" sz="3200" b="1" i="1" dirty="0">
              <a:solidFill>
                <a:srgbClr val="34190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http://kulinar.novayaspravka.ru/images/80-018013v-6489-6hi%281%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61028"/>
            <a:ext cx="4198178" cy="2777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://receptos.ru/wp-content/uploads/2015/08/F5ulhg-gaS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4449698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joric.ru/upload/recipes/images/recipes482-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9"/>
          <a:stretch/>
        </p:blipFill>
        <p:spPr bwMode="auto">
          <a:xfrm>
            <a:off x="4572000" y="961029"/>
            <a:ext cx="4449698" cy="27779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 descr="http://chef.tm/public/pics/37/37234_0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4198178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178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480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4D2403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4800" b="1" i="1" dirty="0" smtClean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i="1" dirty="0" smtClean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i="1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4800" b="1" i="1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4800" b="1" i="1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4800" b="1" i="1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4800" b="1" i="1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4800" b="1" i="1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1100" b="1" i="1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1100" b="1" i="1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1100" b="1" i="1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1100" b="1" i="1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1100" b="1" i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16024" y="230036"/>
            <a:ext cx="1843774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Канапе</a:t>
            </a:r>
            <a:endParaRPr lang="ru-RU" sz="4000" dirty="0"/>
          </a:p>
        </p:txBody>
      </p:sp>
      <p:pic>
        <p:nvPicPr>
          <p:cNvPr id="15" name="Рисунок 14" descr="http://www.rezepty.ru/files/gotovaya_zakusk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0036"/>
            <a:ext cx="3541242" cy="262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cs629400.vk.me/v629400141/944d/Ohb77f-rai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673" y="2852936"/>
            <a:ext cx="3850654" cy="3219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://img1.liveinternet.ru/images/attach/c/8/101/603/101603845_p23yHzSxYZk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3"/>
            <a:ext cx="2539169" cy="33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jisty.com.ua/wp-content/uploads/2015/05/kanape-z-ryboyu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443" y="230036"/>
            <a:ext cx="3240053" cy="26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cs3.livemaster.ru/zhurnalfoto/a/8/5/141231005525.jpe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327" y="3356992"/>
            <a:ext cx="2539169" cy="34175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792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740" y="0"/>
            <a:ext cx="9144000" cy="69865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4D2403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4800" b="1" i="1" dirty="0" smtClean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i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4000" b="1" i="1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4000" b="1" i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4000" b="1" i="1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4000" b="1" i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4000" b="1" i="1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4000" b="1" i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4000" b="1" i="1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4000" b="1" i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60615" y="188640"/>
            <a:ext cx="226825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Тартинки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Что такое тартинка?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87" y="932782"/>
            <a:ext cx="3189741" cy="2568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www.eatermagazine.ro/uploads/files/tapa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817" y="2852936"/>
            <a:ext cx="3226049" cy="2476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cdnpix.com/show/138204282284980835_TdalXt88_c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93" y="3995678"/>
            <a:ext cx="3131323" cy="2862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www.aidaeda.ru/uploads/photo/image/13307/big_____25.jpg?136998952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866" y="932782"/>
            <a:ext cx="2407149" cy="256822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6588866" y="3995678"/>
            <a:ext cx="2407791" cy="28623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4D240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Тартинки – это </a:t>
            </a:r>
          </a:p>
          <a:p>
            <a:pPr algn="ctr"/>
            <a:r>
              <a:rPr lang="ru-RU" sz="2000" b="1" i="1" dirty="0" smtClean="0">
                <a:solidFill>
                  <a:srgbClr val="4D240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бутерброды</a:t>
            </a:r>
          </a:p>
          <a:p>
            <a:pPr algn="ctr"/>
            <a:r>
              <a:rPr lang="ru-RU" sz="2000" b="1" i="1" dirty="0">
                <a:solidFill>
                  <a:srgbClr val="4D240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i="1" dirty="0" smtClean="0">
                <a:solidFill>
                  <a:srgbClr val="4D240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иниатюрной формы.</a:t>
            </a:r>
          </a:p>
          <a:p>
            <a:pPr algn="ctr"/>
            <a:r>
              <a:rPr lang="ru-RU" sz="2000" b="1" i="1" dirty="0" smtClean="0">
                <a:solidFill>
                  <a:srgbClr val="4D240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основы </a:t>
            </a:r>
          </a:p>
          <a:p>
            <a:pPr algn="ctr"/>
            <a:r>
              <a:rPr lang="ru-RU" sz="2000" b="1" i="1" dirty="0" smtClean="0">
                <a:solidFill>
                  <a:srgbClr val="4D240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i="1" dirty="0" smtClean="0">
                <a:solidFill>
                  <a:srgbClr val="4D240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спользуется нарезанный </a:t>
            </a:r>
          </a:p>
          <a:p>
            <a:pPr algn="ctr"/>
            <a:r>
              <a:rPr lang="ru-RU" sz="2000" b="1" i="1" dirty="0" smtClean="0">
                <a:solidFill>
                  <a:srgbClr val="4D240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различной формы хлеб. </a:t>
            </a:r>
            <a:endParaRPr lang="ru-RU" sz="2000" b="1" i="1" dirty="0">
              <a:solidFill>
                <a:srgbClr val="4D2403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28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5417"/>
            <a:ext cx="9144000" cy="686341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341902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4800" b="1" i="1" dirty="0" smtClean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i="1" dirty="0" smtClean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i="1" dirty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b="1" i="1" dirty="0" smtClean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b="1" i="1" dirty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i="1" dirty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i="1" dirty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i="1" dirty="0" smtClean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i="1" dirty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i="1" dirty="0" smtClean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i="1" dirty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i="1" dirty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i="1" dirty="0" smtClean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i="1" dirty="0" smtClean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i="1" dirty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endParaRPr lang="ru-RU" sz="4800" b="1" i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24217"/>
            <a:ext cx="8737227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4D240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Тарталетка – небольшая корзиночка из пресного теста</a:t>
            </a:r>
            <a:endParaRPr lang="ru-RU" sz="2400" b="1" dirty="0">
              <a:solidFill>
                <a:srgbClr val="4D2403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://img1.liveinternet.ru/images/attach/c/5/123/523/123523297_f0c1d380d152edf6744febf846011f52_DSCN579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402" y="2161860"/>
            <a:ext cx="3917196" cy="2678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content.foto.mail.ru/mail/tia-sun/159/s-16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53136"/>
            <a:ext cx="3264619" cy="2133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www.spinachandyoga.com/wp-content/uploads/2013/06/glutenfreebaking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0" y="4653136"/>
            <a:ext cx="2865064" cy="2091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cs7057.vk.me/c7007/v7007439/6784c/cx1sCr3S4Jg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33"/>
          <a:stretch/>
        </p:blipFill>
        <p:spPr bwMode="auto">
          <a:xfrm>
            <a:off x="5724128" y="715515"/>
            <a:ext cx="3228975" cy="203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dg52.mycdn.me/getImage?photoId=771699076493&amp;photoType=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3" y="715515"/>
            <a:ext cx="3088640" cy="2162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74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9154"/>
            <a:ext cx="9144000" cy="67710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34190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b="1" i="1" dirty="0" smtClean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i="1" dirty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i="1" dirty="0" smtClean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i="1" dirty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i="1" dirty="0" smtClean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i="1" dirty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i="1" dirty="0" smtClean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i="1" dirty="0" smtClean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i="1" dirty="0" smtClean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i="1" dirty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i="1" dirty="0" smtClean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i="1" dirty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i="1" dirty="0" smtClean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i="1" dirty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i="1" dirty="0" smtClean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10736" y="260648"/>
            <a:ext cx="2922527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4D240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Валован</a:t>
            </a:r>
            <a:r>
              <a:rPr lang="ru-RU" sz="2000" b="1" dirty="0" smtClean="0">
                <a:solidFill>
                  <a:srgbClr val="4D240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4D2403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://content.foto.mail.ru/mail/alleena/_blogs/i-2186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316" y="2111130"/>
            <a:ext cx="3805584" cy="2488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ravtograf.ru/wordpress/wp-content/uploads/2014/06/valovany-1050x7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895" y="4599229"/>
            <a:ext cx="3117416" cy="2099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cookfood.com.ua/pics/wsd4KDaC/main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2"/>
          <a:stretch/>
        </p:blipFill>
        <p:spPr bwMode="auto">
          <a:xfrm>
            <a:off x="6159013" y="174928"/>
            <a:ext cx="2866236" cy="2059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www.pirogi.hitfood.ru/uploads/product/image/7d/548ff37d33372e747b3c6600/hitfood_product_details_30f1c1993e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1" y="174928"/>
            <a:ext cx="2772055" cy="1936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www.anazahra.com/wp-content/gallery/cinema-22102013/480127_514181408622770_380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6" y="4599229"/>
            <a:ext cx="3242578" cy="2147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12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397"/>
            <a:ext cx="9144000" cy="692497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34190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i="1" dirty="0" smtClean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b="1" i="1" dirty="0" smtClean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i="1" dirty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i="1" dirty="0" smtClean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i="1" dirty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i="1" dirty="0" smtClean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i="1" dirty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i="1" dirty="0" smtClean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i="1" dirty="0" smtClean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i="1" dirty="0" smtClean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i="1" dirty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i="1" dirty="0" smtClean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i="1" dirty="0" smtClean="0"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25244" y="112181"/>
            <a:ext cx="3693512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4D240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Бутербродный торт</a:t>
            </a:r>
            <a:endParaRPr lang="ru-RU" sz="2000" b="1" i="1" dirty="0" smtClean="0">
              <a:solidFill>
                <a:srgbClr val="4D2403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://tinylove.net.ua/wp-content/uploads/2015/08/0da9ad74aa6d03b216d41599b27908b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83868"/>
            <a:ext cx="3801392" cy="232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data18.gallery.ru/albums/gallery/66912-8737c-62241449-m750x740-u266dc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64" y="2961833"/>
            <a:ext cx="3456384" cy="2530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img1.liveinternet.ru/images/attach/c/9/107/731/107731047_5227673_120606015827_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83868"/>
            <a:ext cx="2783785" cy="220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www.bookclub.ua/images/koncurs/b/foto_36816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2" y="4581129"/>
            <a:ext cx="3118774" cy="224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kulinar.org/uploads/recipe/buterbrodnye-torty/tort-buterbrodnyj-po-polski_180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16" y="4581129"/>
            <a:ext cx="2805723" cy="2276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225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50</Words>
  <Application>Microsoft Office PowerPoint</Application>
  <PresentationFormat>Экран (4:3)</PresentationFormat>
  <Paragraphs>123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Yulia Butseva</dc:creator>
  <cp:lastModifiedBy>и</cp:lastModifiedBy>
  <cp:revision>160</cp:revision>
  <dcterms:created xsi:type="dcterms:W3CDTF">2013-11-25T05:48:24Z</dcterms:created>
  <dcterms:modified xsi:type="dcterms:W3CDTF">2018-11-11T21:34:18Z</dcterms:modified>
</cp:coreProperties>
</file>