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72832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4960" y="1755771"/>
            <a:ext cx="5669756" cy="3735046"/>
          </a:xfrm>
        </p:spPr>
        <p:txBody>
          <a:bodyPr anchor="b"/>
          <a:lstStyle>
            <a:lvl1pPr algn="ctr">
              <a:defRPr sz="11758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4960" y="5634855"/>
            <a:ext cx="5669756" cy="2590194"/>
          </a:xfrm>
        </p:spPr>
        <p:txBody>
          <a:bodyPr/>
          <a:lstStyle>
            <a:lvl1pPr marL="0" indent="0" algn="ctr">
              <a:buNone/>
              <a:defRPr sz="4704"/>
            </a:lvl1pPr>
            <a:lvl2pPr marL="895960" indent="0" algn="ctr">
              <a:buNone/>
              <a:defRPr sz="3920"/>
            </a:lvl2pPr>
            <a:lvl3pPr marL="1791921" indent="0" algn="ctr">
              <a:buNone/>
              <a:defRPr sz="3527"/>
            </a:lvl3pPr>
            <a:lvl4pPr marL="2687881" indent="0" algn="ctr">
              <a:buNone/>
              <a:defRPr sz="3135"/>
            </a:lvl4pPr>
            <a:lvl5pPr marL="3583843" indent="0" algn="ctr">
              <a:buNone/>
              <a:defRPr sz="3135"/>
            </a:lvl5pPr>
            <a:lvl6pPr marL="4479803" indent="0" algn="ctr">
              <a:buNone/>
              <a:defRPr sz="3135"/>
            </a:lvl6pPr>
            <a:lvl7pPr marL="5375764" indent="0" algn="ctr">
              <a:buNone/>
              <a:defRPr sz="3135"/>
            </a:lvl7pPr>
            <a:lvl8pPr marL="6271724" indent="0" algn="ctr">
              <a:buNone/>
              <a:defRPr sz="3135"/>
            </a:lvl8pPr>
            <a:lvl9pPr marL="7167685" indent="0" algn="ctr">
              <a:buNone/>
              <a:defRPr sz="3135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23CC-2C56-43D6-B71A-50841FC7BA6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F96-F27A-4953-A895-00B541136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98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23CC-2C56-43D6-B71A-50841FC7BA6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F96-F27A-4953-A895-00B541136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8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043557" y="1015715"/>
            <a:ext cx="916414" cy="161620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92347" y="1015715"/>
            <a:ext cx="2656713" cy="161620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23CC-2C56-43D6-B71A-50841FC7BA6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F96-F27A-4953-A895-00B541136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2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23CC-2C56-43D6-B71A-50841FC7BA6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F96-F27A-4953-A895-00B541136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18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791" y="2674632"/>
            <a:ext cx="6520220" cy="446268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5791" y="7179536"/>
            <a:ext cx="6520220" cy="2346820"/>
          </a:xfrm>
        </p:spPr>
        <p:txBody>
          <a:bodyPr/>
          <a:lstStyle>
            <a:lvl1pPr marL="0" indent="0">
              <a:buNone/>
              <a:defRPr sz="4704">
                <a:solidFill>
                  <a:schemeClr val="tx1">
                    <a:tint val="75000"/>
                  </a:schemeClr>
                </a:solidFill>
              </a:defRPr>
            </a:lvl1pPr>
            <a:lvl2pPr marL="895960" indent="0">
              <a:buNone/>
              <a:defRPr sz="3920">
                <a:solidFill>
                  <a:schemeClr val="tx1">
                    <a:tint val="75000"/>
                  </a:schemeClr>
                </a:solidFill>
              </a:defRPr>
            </a:lvl2pPr>
            <a:lvl3pPr marL="1791921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3pPr>
            <a:lvl4pPr marL="2687881" indent="0">
              <a:buNone/>
              <a:defRPr sz="3135">
                <a:solidFill>
                  <a:schemeClr val="tx1">
                    <a:tint val="75000"/>
                  </a:schemeClr>
                </a:solidFill>
              </a:defRPr>
            </a:lvl4pPr>
            <a:lvl5pPr marL="3583843" indent="0">
              <a:buNone/>
              <a:defRPr sz="3135">
                <a:solidFill>
                  <a:schemeClr val="tx1">
                    <a:tint val="75000"/>
                  </a:schemeClr>
                </a:solidFill>
              </a:defRPr>
            </a:lvl5pPr>
            <a:lvl6pPr marL="4479803" indent="0">
              <a:buNone/>
              <a:defRPr sz="3135">
                <a:solidFill>
                  <a:schemeClr val="tx1">
                    <a:tint val="75000"/>
                  </a:schemeClr>
                </a:solidFill>
              </a:defRPr>
            </a:lvl6pPr>
            <a:lvl7pPr marL="5375764" indent="0">
              <a:buNone/>
              <a:defRPr sz="3135">
                <a:solidFill>
                  <a:schemeClr val="tx1">
                    <a:tint val="75000"/>
                  </a:schemeClr>
                </a:solidFill>
              </a:defRPr>
            </a:lvl7pPr>
            <a:lvl8pPr marL="6271724" indent="0">
              <a:buNone/>
              <a:defRPr sz="3135">
                <a:solidFill>
                  <a:schemeClr val="tx1">
                    <a:tint val="75000"/>
                  </a:schemeClr>
                </a:solidFill>
              </a:defRPr>
            </a:lvl8pPr>
            <a:lvl9pPr marL="7167685" indent="0">
              <a:buNone/>
              <a:defRPr sz="3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23CC-2C56-43D6-B71A-50841FC7BA6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F96-F27A-4953-A895-00B541136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26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92347" y="5076087"/>
            <a:ext cx="1786564" cy="12101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73407" y="5076087"/>
            <a:ext cx="1786565" cy="12101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23CC-2C56-43D6-B71A-50841FC7BA6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F96-F27A-4953-A895-00B541136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8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13" y="571185"/>
            <a:ext cx="6520220" cy="207364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0713" y="2629930"/>
            <a:ext cx="3198096" cy="1288888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5960" indent="0">
              <a:buNone/>
              <a:defRPr sz="3920" b="1"/>
            </a:lvl2pPr>
            <a:lvl3pPr marL="1791921" indent="0">
              <a:buNone/>
              <a:defRPr sz="3527" b="1"/>
            </a:lvl3pPr>
            <a:lvl4pPr marL="2687881" indent="0">
              <a:buNone/>
              <a:defRPr sz="3135" b="1"/>
            </a:lvl4pPr>
            <a:lvl5pPr marL="3583843" indent="0">
              <a:buNone/>
              <a:defRPr sz="3135" b="1"/>
            </a:lvl5pPr>
            <a:lvl6pPr marL="4479803" indent="0">
              <a:buNone/>
              <a:defRPr sz="3135" b="1"/>
            </a:lvl6pPr>
            <a:lvl7pPr marL="5375764" indent="0">
              <a:buNone/>
              <a:defRPr sz="3135" b="1"/>
            </a:lvl7pPr>
            <a:lvl8pPr marL="6271724" indent="0">
              <a:buNone/>
              <a:defRPr sz="3135" b="1"/>
            </a:lvl8pPr>
            <a:lvl9pPr marL="7167685" indent="0">
              <a:buNone/>
              <a:defRPr sz="313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0713" y="3918820"/>
            <a:ext cx="3198096" cy="57639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27087" y="2629930"/>
            <a:ext cx="3213846" cy="1288888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5960" indent="0">
              <a:buNone/>
              <a:defRPr sz="3920" b="1"/>
            </a:lvl2pPr>
            <a:lvl3pPr marL="1791921" indent="0">
              <a:buNone/>
              <a:defRPr sz="3527" b="1"/>
            </a:lvl3pPr>
            <a:lvl4pPr marL="2687881" indent="0">
              <a:buNone/>
              <a:defRPr sz="3135" b="1"/>
            </a:lvl4pPr>
            <a:lvl5pPr marL="3583843" indent="0">
              <a:buNone/>
              <a:defRPr sz="3135" b="1"/>
            </a:lvl5pPr>
            <a:lvl6pPr marL="4479803" indent="0">
              <a:buNone/>
              <a:defRPr sz="3135" b="1"/>
            </a:lvl6pPr>
            <a:lvl7pPr marL="5375764" indent="0">
              <a:buNone/>
              <a:defRPr sz="3135" b="1"/>
            </a:lvl7pPr>
            <a:lvl8pPr marL="6271724" indent="0">
              <a:buNone/>
              <a:defRPr sz="3135" b="1"/>
            </a:lvl8pPr>
            <a:lvl9pPr marL="7167685" indent="0">
              <a:buNone/>
              <a:defRPr sz="313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27087" y="3918820"/>
            <a:ext cx="3213846" cy="57639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23CC-2C56-43D6-B71A-50841FC7BA6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F96-F27A-4953-A895-00B541136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5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23CC-2C56-43D6-B71A-50841FC7BA6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F96-F27A-4953-A895-00B541136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50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23CC-2C56-43D6-B71A-50841FC7BA6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F96-F27A-4953-A895-00B541136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5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13" y="715222"/>
            <a:ext cx="2438191" cy="2503276"/>
          </a:xfrm>
        </p:spPr>
        <p:txBody>
          <a:bodyPr anchor="b"/>
          <a:lstStyle>
            <a:lvl1pPr>
              <a:defRPr sz="627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3847" y="1544681"/>
            <a:ext cx="3827086" cy="7624064"/>
          </a:xfrm>
        </p:spPr>
        <p:txBody>
          <a:bodyPr/>
          <a:lstStyle>
            <a:lvl1pPr>
              <a:defRPr sz="6271"/>
            </a:lvl1pPr>
            <a:lvl2pPr>
              <a:defRPr sz="5487"/>
            </a:lvl2pPr>
            <a:lvl3pPr>
              <a:defRPr sz="4704"/>
            </a:lvl3pPr>
            <a:lvl4pPr>
              <a:defRPr sz="3920"/>
            </a:lvl4pPr>
            <a:lvl5pPr>
              <a:defRPr sz="3920"/>
            </a:lvl5pPr>
            <a:lvl6pPr>
              <a:defRPr sz="3920"/>
            </a:lvl6pPr>
            <a:lvl7pPr>
              <a:defRPr sz="3920"/>
            </a:lvl7pPr>
            <a:lvl8pPr>
              <a:defRPr sz="3920"/>
            </a:lvl8pPr>
            <a:lvl9pPr>
              <a:defRPr sz="39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0713" y="3218498"/>
            <a:ext cx="2438191" cy="5962664"/>
          </a:xfrm>
        </p:spPr>
        <p:txBody>
          <a:bodyPr/>
          <a:lstStyle>
            <a:lvl1pPr marL="0" indent="0">
              <a:buNone/>
              <a:defRPr sz="3135"/>
            </a:lvl1pPr>
            <a:lvl2pPr marL="895960" indent="0">
              <a:buNone/>
              <a:defRPr sz="2744"/>
            </a:lvl2pPr>
            <a:lvl3pPr marL="1791921" indent="0">
              <a:buNone/>
              <a:defRPr sz="2351"/>
            </a:lvl3pPr>
            <a:lvl4pPr marL="2687881" indent="0">
              <a:buNone/>
              <a:defRPr sz="1960"/>
            </a:lvl4pPr>
            <a:lvl5pPr marL="3583843" indent="0">
              <a:buNone/>
              <a:defRPr sz="1960"/>
            </a:lvl5pPr>
            <a:lvl6pPr marL="4479803" indent="0">
              <a:buNone/>
              <a:defRPr sz="1960"/>
            </a:lvl6pPr>
            <a:lvl7pPr marL="5375764" indent="0">
              <a:buNone/>
              <a:defRPr sz="1960"/>
            </a:lvl7pPr>
            <a:lvl8pPr marL="6271724" indent="0">
              <a:buNone/>
              <a:defRPr sz="1960"/>
            </a:lvl8pPr>
            <a:lvl9pPr marL="7167685" indent="0">
              <a:buNone/>
              <a:defRPr sz="19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23CC-2C56-43D6-B71A-50841FC7BA6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F96-F27A-4953-A895-00B541136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71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13" y="715222"/>
            <a:ext cx="2438191" cy="2503276"/>
          </a:xfrm>
        </p:spPr>
        <p:txBody>
          <a:bodyPr anchor="b"/>
          <a:lstStyle>
            <a:lvl1pPr>
              <a:defRPr sz="627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13847" y="1544681"/>
            <a:ext cx="3827086" cy="7624064"/>
          </a:xfrm>
        </p:spPr>
        <p:txBody>
          <a:bodyPr/>
          <a:lstStyle>
            <a:lvl1pPr marL="0" indent="0">
              <a:buNone/>
              <a:defRPr sz="6271"/>
            </a:lvl1pPr>
            <a:lvl2pPr marL="895960" indent="0">
              <a:buNone/>
              <a:defRPr sz="5487"/>
            </a:lvl2pPr>
            <a:lvl3pPr marL="1791921" indent="0">
              <a:buNone/>
              <a:defRPr sz="4704"/>
            </a:lvl3pPr>
            <a:lvl4pPr marL="2687881" indent="0">
              <a:buNone/>
              <a:defRPr sz="3920"/>
            </a:lvl4pPr>
            <a:lvl5pPr marL="3583843" indent="0">
              <a:buNone/>
              <a:defRPr sz="3920"/>
            </a:lvl5pPr>
            <a:lvl6pPr marL="4479803" indent="0">
              <a:buNone/>
              <a:defRPr sz="3920"/>
            </a:lvl6pPr>
            <a:lvl7pPr marL="5375764" indent="0">
              <a:buNone/>
              <a:defRPr sz="3920"/>
            </a:lvl7pPr>
            <a:lvl8pPr marL="6271724" indent="0">
              <a:buNone/>
              <a:defRPr sz="3920"/>
            </a:lvl8pPr>
            <a:lvl9pPr marL="7167685" indent="0">
              <a:buNone/>
              <a:defRPr sz="392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0713" y="3218498"/>
            <a:ext cx="2438191" cy="5962664"/>
          </a:xfrm>
        </p:spPr>
        <p:txBody>
          <a:bodyPr/>
          <a:lstStyle>
            <a:lvl1pPr marL="0" indent="0">
              <a:buNone/>
              <a:defRPr sz="3135"/>
            </a:lvl1pPr>
            <a:lvl2pPr marL="895960" indent="0">
              <a:buNone/>
              <a:defRPr sz="2744"/>
            </a:lvl2pPr>
            <a:lvl3pPr marL="1791921" indent="0">
              <a:buNone/>
              <a:defRPr sz="2351"/>
            </a:lvl3pPr>
            <a:lvl4pPr marL="2687881" indent="0">
              <a:buNone/>
              <a:defRPr sz="1960"/>
            </a:lvl4pPr>
            <a:lvl5pPr marL="3583843" indent="0">
              <a:buNone/>
              <a:defRPr sz="1960"/>
            </a:lvl5pPr>
            <a:lvl6pPr marL="4479803" indent="0">
              <a:buNone/>
              <a:defRPr sz="1960"/>
            </a:lvl6pPr>
            <a:lvl7pPr marL="5375764" indent="0">
              <a:buNone/>
              <a:defRPr sz="1960"/>
            </a:lvl7pPr>
            <a:lvl8pPr marL="6271724" indent="0">
              <a:buNone/>
              <a:defRPr sz="1960"/>
            </a:lvl8pPr>
            <a:lvl9pPr marL="7167685" indent="0">
              <a:buNone/>
              <a:defRPr sz="19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23CC-2C56-43D6-B71A-50841FC7BA6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F96-F27A-4953-A895-00B541136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0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729" y="571185"/>
            <a:ext cx="6520220" cy="2073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9729" y="2855920"/>
            <a:ext cx="6520220" cy="6807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9728" y="9943569"/>
            <a:ext cx="1700927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323CC-2C56-43D6-B71A-50841FC7BA6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04144" y="9943569"/>
            <a:ext cx="2551390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339021" y="9943569"/>
            <a:ext cx="1700927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B0F96-F27A-4953-A895-00B541136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89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791921" rtl="0" eaLnBrk="1" latinLnBrk="0" hangingPunct="1">
        <a:lnSpc>
          <a:spcPct val="90000"/>
        </a:lnSpc>
        <a:spcBef>
          <a:spcPct val="0"/>
        </a:spcBef>
        <a:buNone/>
        <a:defRPr sz="86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7980" indent="-447980" algn="l" defTabSz="1791921" rtl="0" eaLnBrk="1" latinLnBrk="0" hangingPunct="1">
        <a:lnSpc>
          <a:spcPct val="90000"/>
        </a:lnSpc>
        <a:spcBef>
          <a:spcPts val="1960"/>
        </a:spcBef>
        <a:buFont typeface="Arial" panose="020B0604020202020204" pitchFamily="34" charset="0"/>
        <a:buChar char="•"/>
        <a:defRPr sz="5487" kern="1200">
          <a:solidFill>
            <a:schemeClr val="tx1"/>
          </a:solidFill>
          <a:latin typeface="+mn-lt"/>
          <a:ea typeface="+mn-ea"/>
          <a:cs typeface="+mn-cs"/>
        </a:defRPr>
      </a:lvl1pPr>
      <a:lvl2pPr marL="1343941" indent="-447980" algn="l" defTabSz="1791921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4704" kern="1200">
          <a:solidFill>
            <a:schemeClr val="tx1"/>
          </a:solidFill>
          <a:latin typeface="+mn-lt"/>
          <a:ea typeface="+mn-ea"/>
          <a:cs typeface="+mn-cs"/>
        </a:defRPr>
      </a:lvl2pPr>
      <a:lvl3pPr marL="2239901" indent="-447980" algn="l" defTabSz="1791921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3pPr>
      <a:lvl4pPr marL="3135863" indent="-447980" algn="l" defTabSz="1791921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4pPr>
      <a:lvl5pPr marL="4031823" indent="-447980" algn="l" defTabSz="1791921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5pPr>
      <a:lvl6pPr marL="4927784" indent="-447980" algn="l" defTabSz="1791921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6pPr>
      <a:lvl7pPr marL="5823744" indent="-447980" algn="l" defTabSz="1791921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7pPr>
      <a:lvl8pPr marL="6719705" indent="-447980" algn="l" defTabSz="1791921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8pPr>
      <a:lvl9pPr marL="7615665" indent="-447980" algn="l" defTabSz="1791921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791921" rtl="0" eaLnBrk="1" latinLnBrk="0" hangingPunct="1">
        <a:defRPr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95960" algn="l" defTabSz="1791921" rtl="0" eaLnBrk="1" latinLnBrk="0" hangingPunct="1">
        <a:defRPr sz="3527" kern="1200">
          <a:solidFill>
            <a:schemeClr val="tx1"/>
          </a:solidFill>
          <a:latin typeface="+mn-lt"/>
          <a:ea typeface="+mn-ea"/>
          <a:cs typeface="+mn-cs"/>
        </a:defRPr>
      </a:lvl2pPr>
      <a:lvl3pPr marL="1791921" algn="l" defTabSz="1791921" rtl="0" eaLnBrk="1" latinLnBrk="0" hangingPunct="1">
        <a:defRPr sz="3527" kern="1200">
          <a:solidFill>
            <a:schemeClr val="tx1"/>
          </a:solidFill>
          <a:latin typeface="+mn-lt"/>
          <a:ea typeface="+mn-ea"/>
          <a:cs typeface="+mn-cs"/>
        </a:defRPr>
      </a:lvl3pPr>
      <a:lvl4pPr marL="2687881" algn="l" defTabSz="1791921" rtl="0" eaLnBrk="1" latinLnBrk="0" hangingPunct="1">
        <a:defRPr sz="3527" kern="1200">
          <a:solidFill>
            <a:schemeClr val="tx1"/>
          </a:solidFill>
          <a:latin typeface="+mn-lt"/>
          <a:ea typeface="+mn-ea"/>
          <a:cs typeface="+mn-cs"/>
        </a:defRPr>
      </a:lvl4pPr>
      <a:lvl5pPr marL="3583843" algn="l" defTabSz="1791921" rtl="0" eaLnBrk="1" latinLnBrk="0" hangingPunct="1">
        <a:defRPr sz="3527" kern="1200">
          <a:solidFill>
            <a:schemeClr val="tx1"/>
          </a:solidFill>
          <a:latin typeface="+mn-lt"/>
          <a:ea typeface="+mn-ea"/>
          <a:cs typeface="+mn-cs"/>
        </a:defRPr>
      </a:lvl5pPr>
      <a:lvl6pPr marL="4479803" algn="l" defTabSz="1791921" rtl="0" eaLnBrk="1" latinLnBrk="0" hangingPunct="1">
        <a:defRPr sz="3527" kern="1200">
          <a:solidFill>
            <a:schemeClr val="tx1"/>
          </a:solidFill>
          <a:latin typeface="+mn-lt"/>
          <a:ea typeface="+mn-ea"/>
          <a:cs typeface="+mn-cs"/>
        </a:defRPr>
      </a:lvl6pPr>
      <a:lvl7pPr marL="5375764" algn="l" defTabSz="1791921" rtl="0" eaLnBrk="1" latinLnBrk="0" hangingPunct="1">
        <a:defRPr sz="3527" kern="1200">
          <a:solidFill>
            <a:schemeClr val="tx1"/>
          </a:solidFill>
          <a:latin typeface="+mn-lt"/>
          <a:ea typeface="+mn-ea"/>
          <a:cs typeface="+mn-cs"/>
        </a:defRPr>
      </a:lvl7pPr>
      <a:lvl8pPr marL="6271724" algn="l" defTabSz="1791921" rtl="0" eaLnBrk="1" latinLnBrk="0" hangingPunct="1">
        <a:defRPr sz="3527" kern="1200">
          <a:solidFill>
            <a:schemeClr val="tx1"/>
          </a:solidFill>
          <a:latin typeface="+mn-lt"/>
          <a:ea typeface="+mn-ea"/>
          <a:cs typeface="+mn-cs"/>
        </a:defRPr>
      </a:lvl8pPr>
      <a:lvl9pPr marL="7167685" algn="l" defTabSz="1791921" rtl="0" eaLnBrk="1" latinLnBrk="0" hangingPunct="1">
        <a:defRPr sz="35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559675" cy="10728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678" y="1178169"/>
            <a:ext cx="7227276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Информирование о мерах социальной поддержки</a:t>
            </a:r>
          </a:p>
          <a:p>
            <a:r>
              <a:rPr lang="ru-RU" dirty="0" smtClean="0"/>
              <a:t>Информацию о предложенных выплатах и льготах можно получить без обращений в ведомства. </a:t>
            </a:r>
            <a:r>
              <a:rPr lang="ru-RU" dirty="0" err="1" smtClean="0"/>
              <a:t>Госуслуги</a:t>
            </a:r>
            <a:r>
              <a:rPr lang="ru-RU" dirty="0" smtClean="0"/>
              <a:t> сообщат о них сразу после </a:t>
            </a:r>
            <a:r>
              <a:rPr lang="ru-RU" dirty="0" smtClean="0"/>
              <a:t>наступления жизненного </a:t>
            </a:r>
            <a:r>
              <a:rPr lang="ru-RU" dirty="0" smtClean="0"/>
              <a:t>события, которое даёт право на господдержку.</a:t>
            </a:r>
            <a:br>
              <a:rPr lang="ru-RU" dirty="0" smtClean="0"/>
            </a:br>
            <a:r>
              <a:rPr lang="ru-RU" dirty="0" smtClean="0"/>
              <a:t>На данный момент </a:t>
            </a:r>
            <a:r>
              <a:rPr lang="ru-RU" dirty="0" smtClean="0"/>
              <a:t>информирование возможно в трёх ситуациях: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при рождении ребенка;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ри наступлении пенсионного возраста;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ри установлении инвалидности.</a:t>
            </a:r>
          </a:p>
          <a:p>
            <a:r>
              <a:rPr lang="ru-RU" dirty="0" smtClean="0"/>
              <a:t>Со временем перечень таких жизненных ситуаций будет расширяться. Чтобы получать уведомления, нужно дать на них согласие.</a:t>
            </a:r>
          </a:p>
          <a:p>
            <a:pPr algn="ctr"/>
            <a:r>
              <a:rPr lang="ru-RU" b="1" dirty="0" smtClean="0"/>
              <a:t>Как подать согласие на уведомления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Авторизуйтесь в личном кабинете на </a:t>
            </a:r>
            <a:r>
              <a:rPr lang="ru-RU" dirty="0" err="1" smtClean="0"/>
              <a:t>Госуслугах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Перейдите в раздел «Документы»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r>
              <a:rPr lang="ru-RU" dirty="0" smtClean="0"/>
              <a:t>3. Выберите категорию «Льготы и выплаты». Нажмите «Запросить» в блоке «Меры социальной поддержки»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Госуслуги</a:t>
            </a:r>
            <a:r>
              <a:rPr lang="ru-RU" dirty="0" smtClean="0"/>
              <a:t> автоматически перейдут на страницу с подачей общего согласия. Ознакомьтесь с информацией и нажмите кнопку «Разрешить»</a:t>
            </a:r>
          </a:p>
          <a:p>
            <a:r>
              <a:rPr lang="ru-RU" dirty="0" smtClean="0"/>
              <a:t>Если общее согласие было выдано ранее, но вы ещё не подписались на получение уведомлений о приложенных мерах, нажмите кнопку «Подписаться»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46" y="5117664"/>
            <a:ext cx="6752381" cy="5333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55" y="6260843"/>
            <a:ext cx="5531026" cy="260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2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34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Koroleva</dc:creator>
  <cp:lastModifiedBy>Koroleva</cp:lastModifiedBy>
  <cp:revision>9</cp:revision>
  <dcterms:created xsi:type="dcterms:W3CDTF">2021-10-04T07:48:36Z</dcterms:created>
  <dcterms:modified xsi:type="dcterms:W3CDTF">2021-12-02T08:14:33Z</dcterms:modified>
</cp:coreProperties>
</file>