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3C7B6-E300-4964-98CD-9C0A8D810728}" type="datetimeFigureOut">
              <a:rPr lang="ru-RU" smtClean="0"/>
              <a:pPr/>
              <a:t>31.10.2021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C0729-FB47-4E92-B34C-A26737F24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C0729-FB47-4E92-B34C-A26737F24E5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xit-read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" TargetMode="External"/><Relationship Id="rId2" Type="http://schemas.openxmlformats.org/officeDocument/2006/relationships/hyperlink" Target="https://www.liveworksheet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intl/ru/forms/abou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GQJrFnEMnA" TargetMode="External"/><Relationship Id="rId7" Type="http://schemas.openxmlformats.org/officeDocument/2006/relationships/hyperlink" Target="https://pdf.io/ru/" TargetMode="External"/><Relationship Id="rId2" Type="http://schemas.openxmlformats.org/officeDocument/2006/relationships/hyperlink" Target="https://www.youtube.com/watch?v=uYWxvifXmx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ombina.com/setka.htm" TargetMode="External"/><Relationship Id="rId5" Type="http://schemas.openxmlformats.org/officeDocument/2006/relationships/hyperlink" Target="https://joxi.ru/" TargetMode="External"/><Relationship Id="rId4" Type="http://schemas.openxmlformats.org/officeDocument/2006/relationships/hyperlink" Target="https://www.youtube.com/watch?v=UIObcqgbWhQ&amp;t=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интерактивных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PDF-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учебников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Жиженкова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А.С.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382000" cy="6705600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PDF-форма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это документ, в котором пользователь может печатать текст, даты, добавлять картинки, аудио, видео и выполнять другие действия, не редактируя основное содержимое документа.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интерактивного рабочего листа или учебника в программе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Foxit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https://foxit-reader.com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русская версия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+бесплатная версия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+прикреплять видео, аудио, фото, картинки, заметки, комментарии, текст и др.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+передвижение картинок</a:t>
            </a:r>
          </a:p>
          <a:p>
            <a:pPr>
              <a:buNone/>
            </a:pP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в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Foxit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готовый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PDF-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учебник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-пособие из разных рабочих листов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-собственное пособие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-домашняя работа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онлайн-доска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 для работы в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Foxit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Joxi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вырезать картинки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(нарезать картинки на ровные части)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https://www.liveworksheets.com/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https://learningapps.org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https://www.google.com/intl/ru/forms/about/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любые другие сайты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помощь учителю для работы в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Foxit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https://www.youtube.com/watch?v=uYWxvifXmxE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(как скачать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Foxit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Reader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https://www.youtube.com/watch?v=CGQJrFnEMnA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(функции программы)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https://www.youtube.com/watch?v=UIObcqgbWhQ&amp;t=8s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https://joxi.ru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(сайт для скачивания программы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скриншотов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https://www.bombina.com/setka.htm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(сайт для скачивания программы «нарезка картинок»)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https://pdf.io/ru/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(работа с файлами)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205</Words>
  <Application>Microsoft Office PowerPoint</Application>
  <PresentationFormat>Экран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Создание интерактивных PDF-учебников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интерактивных PDF-учебников</dc:title>
  <dc:creator>пользователь</dc:creator>
  <cp:lastModifiedBy>HP</cp:lastModifiedBy>
  <cp:revision>36</cp:revision>
  <dcterms:created xsi:type="dcterms:W3CDTF">2021-04-19T14:37:53Z</dcterms:created>
  <dcterms:modified xsi:type="dcterms:W3CDTF">2021-10-31T17:00:29Z</dcterms:modified>
</cp:coreProperties>
</file>